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</p:sldIdLst>
  <p:sldSz cx="6858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5AA3"/>
    <a:srgbClr val="3D4865"/>
    <a:srgbClr val="95BBD7"/>
    <a:srgbClr val="DCF8F6"/>
    <a:srgbClr val="DA8685"/>
    <a:srgbClr val="C1B329"/>
    <a:srgbClr val="C5F4F1"/>
    <a:srgbClr val="D2C22E"/>
    <a:srgbClr val="DDD261"/>
    <a:srgbClr val="91D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82" autoAdjust="0"/>
    <p:restoredTop sz="94660"/>
  </p:normalViewPr>
  <p:slideViewPr>
    <p:cSldViewPr snapToGrid="0">
      <p:cViewPr varScale="1">
        <p:scale>
          <a:sx n="90" d="100"/>
          <a:sy n="90" d="100"/>
        </p:scale>
        <p:origin x="207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3417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197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34687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4793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62227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19148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740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45445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085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2562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3731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67486-3E50-44A0-B4C1-4A46A6D3AF6A}" type="datetimeFigureOut">
              <a:rPr lang="id-ID" smtClean="0"/>
              <a:t>14/11/2018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381A8-B4BD-468A-AFE3-32C8563BB9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1372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gif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gif"/><Relationship Id="rId5" Type="http://schemas.openxmlformats.org/officeDocument/2006/relationships/image" Target="../media/image17.gi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D92CCCE6-91E9-4691-9D3C-C8A93E97FB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8" t="2060" r="4261" b="2987"/>
          <a:stretch/>
        </p:blipFill>
        <p:spPr>
          <a:xfrm>
            <a:off x="-1" y="0"/>
            <a:ext cx="685800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A05995-B58E-40B5-A498-290757A0A6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052" y="1544890"/>
            <a:ext cx="3036224" cy="3429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F0B631B-35DF-4350-862D-E73FF53ED48B}"/>
              </a:ext>
            </a:extLst>
          </p:cNvPr>
          <p:cNvSpPr/>
          <p:nvPr/>
        </p:nvSpPr>
        <p:spPr>
          <a:xfrm>
            <a:off x="180753" y="191386"/>
            <a:ext cx="6496493" cy="6496493"/>
          </a:xfrm>
          <a:prstGeom prst="rect">
            <a:avLst/>
          </a:prstGeom>
          <a:noFill/>
          <a:ln w="3810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E8D6A0-9997-4E3F-9907-A2F2D7B7FA91}"/>
              </a:ext>
            </a:extLst>
          </p:cNvPr>
          <p:cNvSpPr txBox="1"/>
          <p:nvPr/>
        </p:nvSpPr>
        <p:spPr>
          <a:xfrm>
            <a:off x="2072671" y="1305785"/>
            <a:ext cx="2842803" cy="1783485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id-ID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Antiophie personal use only" pitchFamily="2" charset="0"/>
              </a:rPr>
              <a:t>Walimatul Ursy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CF1606-FBB2-4472-85D3-2D4FD9BDE142}"/>
              </a:ext>
            </a:extLst>
          </p:cNvPr>
          <p:cNvSpPr txBox="1"/>
          <p:nvPr/>
        </p:nvSpPr>
        <p:spPr>
          <a:xfrm>
            <a:off x="1318792" y="4776613"/>
            <a:ext cx="42204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Antiophie personal use only" pitchFamily="2" charset="0"/>
              </a:rPr>
              <a:t>Aulia &amp; Fikar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E489947-A125-4FAC-B413-7578B785F83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28" r="18767" b="13407"/>
          <a:stretch/>
        </p:blipFill>
        <p:spPr>
          <a:xfrm rot="10800000">
            <a:off x="0" y="-2"/>
            <a:ext cx="1918882" cy="20813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CABBDD-DBB7-4A75-88CB-0CF8A10F7DD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28" r="18767" b="13407"/>
          <a:stretch/>
        </p:blipFill>
        <p:spPr>
          <a:xfrm>
            <a:off x="4940652" y="4809209"/>
            <a:ext cx="1918882" cy="2081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E60A4F-D79B-4332-8638-9E15797C79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45" y="5507309"/>
            <a:ext cx="789004" cy="6851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75D67E-F56B-42A9-ACAA-5D68AF4287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0" y="906681"/>
            <a:ext cx="798208" cy="798208"/>
          </a:xfrm>
          <a:prstGeom prst="rect">
            <a:avLst/>
          </a:prstGeom>
        </p:spPr>
      </p:pic>
      <p:pic>
        <p:nvPicPr>
          <p:cNvPr id="4" name="Raef - You Are The One ¦ Official Music Video">
            <a:hlinkClick r:id="" action="ppaction://media"/>
            <a:extLst>
              <a:ext uri="{FF2B5EF4-FFF2-40B4-BE49-F238E27FC236}">
                <a16:creationId xmlns:a16="http://schemas.microsoft.com/office/drawing/2014/main" id="{8DCD5980-67D5-489B-901A-0111B41CE73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8300" end="170420.839"/>
                  <p14:fade out="300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910629" y="21975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3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4" presetClass="emph" presetSubtype="0" fill="hold" grpId="1" nodeType="withEffect">
                                  <p:stCondLst>
                                    <p:cond delay="325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Motion origin="layout" path="M 0 -1.85185E-6 L -0.00023 -0.05208 " pathEditMode="relative" rAng="0" ptsTypes="AA">
                                      <p:cBhvr>
                                        <p:cTn id="2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" y="-2616"/>
                                    </p:animMotion>
                                    <p:animRot by="1500000">
                                      <p:cBhvr>
                                        <p:cTn id="2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1" grpId="0"/>
      <p:bldP spid="12" grpId="0"/>
      <p:bldP spid="1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8CAA1E-890D-4928-A27C-A6289D031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8" t="2060" r="4261" b="2987"/>
          <a:stretch/>
        </p:blipFill>
        <p:spPr>
          <a:xfrm>
            <a:off x="-1" y="0"/>
            <a:ext cx="6858001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2FADFB-19CF-4F3B-8FF6-374302D4FB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52" r="23245"/>
          <a:stretch/>
        </p:blipFill>
        <p:spPr>
          <a:xfrm>
            <a:off x="-1" y="0"/>
            <a:ext cx="6858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B30FF1-B481-476F-B0DD-EEE94570E9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461" y="4572000"/>
            <a:ext cx="2816698" cy="2286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CAFEEF-CCD4-49C0-973F-F381DB2B08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050" y="-37214"/>
            <a:ext cx="2127508" cy="1816612"/>
          </a:xfrm>
          <a:prstGeom prst="rect">
            <a:avLst/>
          </a:prstGeom>
        </p:spPr>
      </p:pic>
      <p:sp>
        <p:nvSpPr>
          <p:cNvPr id="12" name="tanpa mengurangi">
            <a:extLst>
              <a:ext uri="{FF2B5EF4-FFF2-40B4-BE49-F238E27FC236}">
                <a16:creationId xmlns:a16="http://schemas.microsoft.com/office/drawing/2014/main" id="{7C4C8944-B070-4FA5-8817-823F03611EDC}"/>
              </a:ext>
            </a:extLst>
          </p:cNvPr>
          <p:cNvSpPr txBox="1"/>
          <p:nvPr/>
        </p:nvSpPr>
        <p:spPr>
          <a:xfrm>
            <a:off x="808074" y="2151727"/>
            <a:ext cx="495477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3200" dirty="0">
                <a:solidFill>
                  <a:srgbClr val="C1B329"/>
                </a:solidFill>
                <a:latin typeface="Aromabar Personal Use" pitchFamily="2" charset="2"/>
              </a:rPr>
              <a:t>Tanpa mengurangi rasa Hormat</a:t>
            </a:r>
            <a:r>
              <a:rPr lang="id-ID" sz="3200" dirty="0">
                <a:solidFill>
                  <a:srgbClr val="C1B329"/>
                </a:solidFill>
                <a:latin typeface="Academy Engraved LET" pitchFamily="2" charset="0"/>
              </a:rPr>
              <a:t>,</a:t>
            </a:r>
          </a:p>
          <a:p>
            <a:pPr algn="ctr"/>
            <a:r>
              <a:rPr lang="id-ID" sz="3200" dirty="0">
                <a:solidFill>
                  <a:srgbClr val="C1B329"/>
                </a:solidFill>
                <a:latin typeface="Aromabar Personal Use" pitchFamily="2" charset="2"/>
              </a:rPr>
              <a:t>kami mengundang </a:t>
            </a:r>
          </a:p>
          <a:p>
            <a:pPr algn="ctr"/>
            <a:r>
              <a:rPr lang="id-ID" sz="3200" dirty="0">
                <a:solidFill>
                  <a:srgbClr val="C1B329"/>
                </a:solidFill>
                <a:latin typeface="Aromabar Personal Use" pitchFamily="2" charset="2"/>
              </a:rPr>
              <a:t>Bapak </a:t>
            </a:r>
            <a:r>
              <a:rPr lang="id-ID" sz="3200" dirty="0">
                <a:solidFill>
                  <a:srgbClr val="C1B329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/</a:t>
            </a:r>
            <a:r>
              <a:rPr lang="id-ID" sz="3200" dirty="0">
                <a:solidFill>
                  <a:srgbClr val="C1B329"/>
                </a:solidFill>
                <a:latin typeface="Aromabar Personal Use" pitchFamily="2" charset="2"/>
              </a:rPr>
              <a:t>Ibu </a:t>
            </a:r>
            <a:r>
              <a:rPr lang="id-ID" sz="3200" dirty="0">
                <a:solidFill>
                  <a:srgbClr val="C1B329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/ </a:t>
            </a:r>
            <a:r>
              <a:rPr lang="id-ID" sz="3200" dirty="0">
                <a:solidFill>
                  <a:srgbClr val="C1B329"/>
                </a:solidFill>
                <a:latin typeface="Aromabar Personal Use" pitchFamily="2" charset="2"/>
              </a:rPr>
              <a:t>Saudara</a:t>
            </a:r>
            <a:r>
              <a:rPr lang="id-ID" sz="3200" dirty="0">
                <a:solidFill>
                  <a:srgbClr val="C1B329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</a:t>
            </a:r>
            <a:r>
              <a:rPr lang="id-ID" sz="3200" dirty="0">
                <a:solidFill>
                  <a:srgbClr val="C1B329"/>
                </a:solidFill>
                <a:latin typeface="Aromabar Personal Use" pitchFamily="2" charset="2"/>
              </a:rPr>
              <a:t>i</a:t>
            </a:r>
            <a:r>
              <a:rPr lang="id-ID" sz="3200" dirty="0">
                <a:solidFill>
                  <a:srgbClr val="C1B329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)</a:t>
            </a:r>
            <a:r>
              <a:rPr lang="id-ID" sz="3200" dirty="0">
                <a:solidFill>
                  <a:srgbClr val="C1B329"/>
                </a:solidFill>
                <a:latin typeface="Aromabar Personal Use" pitchFamily="2" charset="2"/>
              </a:rPr>
              <a:t> </a:t>
            </a:r>
          </a:p>
          <a:p>
            <a:pPr algn="ctr"/>
            <a:r>
              <a:rPr lang="id-ID" sz="3200" dirty="0">
                <a:solidFill>
                  <a:srgbClr val="C1B329"/>
                </a:solidFill>
                <a:latin typeface="Aromabar Personal Use" pitchFamily="2" charset="2"/>
              </a:rPr>
              <a:t>untuk menghadiri pernikahan </a:t>
            </a:r>
          </a:p>
          <a:p>
            <a:pPr algn="ctr"/>
            <a:r>
              <a:rPr lang="id-ID" sz="3200" dirty="0">
                <a:solidFill>
                  <a:srgbClr val="C1B329"/>
                </a:solidFill>
                <a:latin typeface="Aromabar Personal Use" pitchFamily="2" charset="2"/>
              </a:rPr>
              <a:t>putra putri kami</a:t>
            </a:r>
          </a:p>
        </p:txBody>
      </p:sp>
    </p:spTree>
    <p:extLst>
      <p:ext uri="{BB962C8B-B14F-4D97-AF65-F5344CB8AC3E}">
        <p14:creationId xmlns:p14="http://schemas.microsoft.com/office/powerpoint/2010/main" val="224279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808">
        <p14:ferris dir="l"/>
      </p:transition>
    </mc:Choice>
    <mc:Fallback xmlns="">
      <p:transition spd="slow" advTm="38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xit" presetSubtype="16" fill="hold" grpId="1" nodeType="withEffect">
                                  <p:stCondLst>
                                    <p:cond delay="4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circle(i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8CAA1E-890D-4928-A27C-A6289D031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8" t="2060" r="4261" b="2987"/>
          <a:stretch/>
        </p:blipFill>
        <p:spPr>
          <a:xfrm>
            <a:off x="-1" y="0"/>
            <a:ext cx="6858001" cy="685800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7268CE9-0619-4F84-BB5A-FFA4D49AEB77}"/>
              </a:ext>
            </a:extLst>
          </p:cNvPr>
          <p:cNvSpPr/>
          <p:nvPr/>
        </p:nvSpPr>
        <p:spPr>
          <a:xfrm>
            <a:off x="914401" y="0"/>
            <a:ext cx="5029200" cy="6866157"/>
          </a:xfrm>
          <a:prstGeom prst="rect">
            <a:avLst/>
          </a:prstGeom>
          <a:solidFill>
            <a:srgbClr val="DC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625003-8286-4D87-85E5-E45904F8AC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21"/>
          <a:stretch/>
        </p:blipFill>
        <p:spPr>
          <a:xfrm>
            <a:off x="-2" y="-8157"/>
            <a:ext cx="1446029" cy="686615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03229FC-57B3-4BC1-A841-6EF88A56A9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21"/>
          <a:stretch/>
        </p:blipFill>
        <p:spPr>
          <a:xfrm flipH="1">
            <a:off x="5411971" y="-8158"/>
            <a:ext cx="1446029" cy="6866157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3BB610D-BB55-40F3-9E5A-6ABF22CC279C}"/>
              </a:ext>
            </a:extLst>
          </p:cNvPr>
          <p:cNvSpPr txBox="1"/>
          <p:nvPr/>
        </p:nvSpPr>
        <p:spPr>
          <a:xfrm>
            <a:off x="914399" y="1478190"/>
            <a:ext cx="5029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Vignette" pitchFamily="2" charset="0"/>
              </a:rPr>
              <a:t>Aulia Hafni Harahap, S.Pd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6B3DB2-8784-4ECD-AC7D-D92CA550D5C1}"/>
              </a:ext>
            </a:extLst>
          </p:cNvPr>
          <p:cNvSpPr txBox="1"/>
          <p:nvPr/>
        </p:nvSpPr>
        <p:spPr>
          <a:xfrm>
            <a:off x="1457948" y="2082221"/>
            <a:ext cx="3942105" cy="877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700" dirty="0">
                <a:solidFill>
                  <a:srgbClr val="DA8685"/>
                </a:solidFill>
                <a:latin typeface="Beauty Mountains Personal Use" pitchFamily="2" charset="0"/>
              </a:rPr>
              <a:t>Putri Pertama Bapak H</a:t>
            </a:r>
            <a:r>
              <a:rPr lang="id-ID" sz="1700" dirty="0">
                <a:solidFill>
                  <a:srgbClr val="DA8685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. </a:t>
            </a:r>
            <a:r>
              <a:rPr lang="id-ID" sz="1700" dirty="0">
                <a:solidFill>
                  <a:srgbClr val="DA8685"/>
                </a:solidFill>
                <a:latin typeface="Beauty Mountains Personal Use" pitchFamily="2" charset="0"/>
              </a:rPr>
              <a:t>Abdul Rahman Harahap</a:t>
            </a:r>
          </a:p>
          <a:p>
            <a:pPr algn="ctr"/>
            <a:r>
              <a:rPr lang="id-ID" sz="1700" dirty="0">
                <a:solidFill>
                  <a:srgbClr val="DA8685"/>
                </a:solidFill>
                <a:latin typeface="Beauty Mountains Personal Use" pitchFamily="2" charset="0"/>
              </a:rPr>
              <a:t> </a:t>
            </a:r>
            <a:r>
              <a:rPr lang="id-ID" sz="1700" dirty="0">
                <a:solidFill>
                  <a:srgbClr val="DA8685"/>
                </a:solidFill>
                <a:latin typeface="Andy" panose="03080602030302030203" pitchFamily="66" charset="0"/>
              </a:rPr>
              <a:t>&amp;</a:t>
            </a:r>
          </a:p>
          <a:p>
            <a:pPr algn="ctr"/>
            <a:r>
              <a:rPr lang="id-ID" sz="1700" dirty="0">
                <a:solidFill>
                  <a:srgbClr val="DA8685"/>
                </a:solidFill>
                <a:latin typeface="Beauty Mountains Personal Use" pitchFamily="2" charset="0"/>
              </a:rPr>
              <a:t>Ibu Hj</a:t>
            </a:r>
            <a:r>
              <a:rPr lang="id-ID" sz="1700" dirty="0">
                <a:solidFill>
                  <a:srgbClr val="DA8685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. </a:t>
            </a:r>
            <a:r>
              <a:rPr lang="id-ID" sz="1700" dirty="0">
                <a:solidFill>
                  <a:srgbClr val="DA8685"/>
                </a:solidFill>
                <a:latin typeface="Beauty Mountains Personal Use" pitchFamily="2" charset="0"/>
              </a:rPr>
              <a:t>Aspiah Siregar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7620A7-6A08-4117-8DC6-A0F1EE084039}"/>
              </a:ext>
            </a:extLst>
          </p:cNvPr>
          <p:cNvSpPr txBox="1"/>
          <p:nvPr/>
        </p:nvSpPr>
        <p:spPr>
          <a:xfrm>
            <a:off x="1599812" y="469527"/>
            <a:ext cx="365837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</a:rPr>
              <a:t>Maha Suci Allah yang telah menciptakan</a:t>
            </a:r>
          </a:p>
          <a:p>
            <a:pPr algn="ctr"/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</a:rPr>
              <a:t>Mahluk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-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</a:rPr>
              <a:t>Nya berpasang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-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</a:rPr>
              <a:t>pasangan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. 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</a:rPr>
              <a:t>Ya Allah perkenankanlah </a:t>
            </a:r>
          </a:p>
          <a:p>
            <a:pPr algn="ctr"/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</a:rPr>
              <a:t>Kami menikahkan putra-putri kami 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:</a:t>
            </a:r>
          </a:p>
          <a:p>
            <a:pPr algn="ctr"/>
            <a:endParaRPr lang="id-ID" sz="1400" dirty="0">
              <a:solidFill>
                <a:schemeClr val="tx1">
                  <a:lumMod val="75000"/>
                  <a:lumOff val="25000"/>
                </a:schemeClr>
              </a:solidFill>
              <a:latin typeface="Anghones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99ABA59-C6AC-4F82-83F3-4493217EB062}"/>
              </a:ext>
            </a:extLst>
          </p:cNvPr>
          <p:cNvGrpSpPr/>
          <p:nvPr/>
        </p:nvGrpSpPr>
        <p:grpSpPr>
          <a:xfrm>
            <a:off x="2099924" y="3248640"/>
            <a:ext cx="2658147" cy="646331"/>
            <a:chOff x="2024032" y="2876218"/>
            <a:chExt cx="2658147" cy="64633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1FF81-A3BF-4312-89EE-D18C4D2777A4}"/>
                </a:ext>
              </a:extLst>
            </p:cNvPr>
            <p:cNvSpPr txBox="1"/>
            <p:nvPr/>
          </p:nvSpPr>
          <p:spPr>
            <a:xfrm>
              <a:off x="2296624" y="2876218"/>
              <a:ext cx="2094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3600" dirty="0">
                  <a:solidFill>
                    <a:srgbClr val="DA8685"/>
                  </a:solidFill>
                  <a:latin typeface="Vignette" pitchFamily="2" charset="0"/>
                </a:rPr>
                <a:t>Dengan</a:t>
              </a: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30627B5-6A8E-4519-93D5-F19C115E8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4032" y="3059900"/>
              <a:ext cx="545182" cy="17709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BAC8F8A-6042-4006-85FA-827099CDB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36997" y="3110838"/>
              <a:ext cx="545182" cy="177090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70353A1-76F6-41BF-8F5D-CB82F4A267C6}"/>
              </a:ext>
            </a:extLst>
          </p:cNvPr>
          <p:cNvSpPr txBox="1"/>
          <p:nvPr/>
        </p:nvSpPr>
        <p:spPr>
          <a:xfrm>
            <a:off x="914400" y="4532715"/>
            <a:ext cx="5029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Vignette" pitchFamily="2" charset="0"/>
              </a:rPr>
              <a:t>Zulfikar Ali Ginting, S.Kom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B10076-76C9-479E-A8AE-A5947B470713}"/>
              </a:ext>
            </a:extLst>
          </p:cNvPr>
          <p:cNvSpPr txBox="1"/>
          <p:nvPr/>
        </p:nvSpPr>
        <p:spPr>
          <a:xfrm>
            <a:off x="1490011" y="5111195"/>
            <a:ext cx="3877985" cy="877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700" dirty="0">
                <a:solidFill>
                  <a:srgbClr val="DA8685"/>
                </a:solidFill>
                <a:latin typeface="Beauty Mountains Personal Use" pitchFamily="2" charset="0"/>
              </a:rPr>
              <a:t>Putra Kedua Bapak Drs</a:t>
            </a:r>
            <a:r>
              <a:rPr lang="id-ID" sz="1700" dirty="0">
                <a:solidFill>
                  <a:srgbClr val="DA8685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.</a:t>
            </a:r>
            <a:r>
              <a:rPr lang="id-ID" sz="1700" dirty="0">
                <a:solidFill>
                  <a:srgbClr val="DA8685"/>
                </a:solidFill>
                <a:latin typeface="Beauty Mountains Personal Use" pitchFamily="2" charset="0"/>
              </a:rPr>
              <a:t> Muhammad Nuh Ginting</a:t>
            </a:r>
          </a:p>
          <a:p>
            <a:pPr algn="ctr"/>
            <a:r>
              <a:rPr lang="id-ID" sz="1700" dirty="0">
                <a:solidFill>
                  <a:srgbClr val="DA8685"/>
                </a:solidFill>
                <a:latin typeface="Andy" panose="03080602030302030203" pitchFamily="66" charset="0"/>
              </a:rPr>
              <a:t>&amp;</a:t>
            </a:r>
          </a:p>
          <a:p>
            <a:pPr algn="ctr"/>
            <a:r>
              <a:rPr lang="id-ID" sz="1700" dirty="0">
                <a:solidFill>
                  <a:srgbClr val="DA8685"/>
                </a:solidFill>
                <a:latin typeface="Beauty Mountains Personal Use" pitchFamily="2" charset="0"/>
              </a:rPr>
              <a:t>Ibu Aini Tarigan</a:t>
            </a:r>
            <a:r>
              <a:rPr lang="id-ID" sz="1700" dirty="0">
                <a:solidFill>
                  <a:srgbClr val="DA8685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, </a:t>
            </a:r>
            <a:r>
              <a:rPr lang="id-ID" sz="1700" dirty="0">
                <a:solidFill>
                  <a:srgbClr val="DA8685"/>
                </a:solidFill>
                <a:latin typeface="Beauty Mountains Personal Use" pitchFamily="2" charset="0"/>
              </a:rPr>
              <a:t>SE</a:t>
            </a:r>
            <a:endParaRPr lang="id-ID" sz="1700" dirty="0">
              <a:solidFill>
                <a:srgbClr val="DA8685"/>
              </a:solidFill>
              <a:latin typeface="Anghone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6B93E0-3F52-4020-B196-A3524282E46B}"/>
              </a:ext>
            </a:extLst>
          </p:cNvPr>
          <p:cNvSpPr txBox="1"/>
          <p:nvPr/>
        </p:nvSpPr>
        <p:spPr>
          <a:xfrm>
            <a:off x="1743312" y="6028029"/>
            <a:ext cx="318709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</a:rPr>
              <a:t>Untuk mengikuti sunnah Rosul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-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</a:rPr>
              <a:t>Mu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, 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</a:rPr>
              <a:t>dalam membentuk</a:t>
            </a:r>
          </a:p>
          <a:p>
            <a:pPr algn="ctr"/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  <a:cs typeface="Andalus" panose="02020603050405020304" pitchFamily="18" charset="-78"/>
              </a:rPr>
              <a:t>Keluarga sakinah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, 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  <a:cs typeface="Andalus" panose="02020603050405020304" pitchFamily="18" charset="-78"/>
              </a:rPr>
              <a:t>mawaddah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, </a:t>
            </a:r>
            <a:r>
              <a:rPr lang="id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eauty Mountains Personal Use" pitchFamily="2" charset="0"/>
                <a:cs typeface="Andalus" panose="02020603050405020304" pitchFamily="18" charset="-78"/>
              </a:rPr>
              <a:t>warahmah</a:t>
            </a:r>
            <a:endParaRPr lang="id-ID" sz="1400" dirty="0">
              <a:solidFill>
                <a:schemeClr val="tx1">
                  <a:lumMod val="75000"/>
                  <a:lumOff val="25000"/>
                </a:schemeClr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 algn="ctr"/>
            <a:endParaRPr lang="id-ID" sz="1400" dirty="0">
              <a:solidFill>
                <a:schemeClr val="tx1">
                  <a:lumMod val="75000"/>
                  <a:lumOff val="25000"/>
                </a:schemeClr>
              </a:solidFill>
              <a:latin typeface="Anghones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4A6D07-3EE5-4DAC-AD7D-E506E988BB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28859">
            <a:off x="-1340530" y="6534758"/>
            <a:ext cx="448307" cy="4483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73F3507-E8A3-45AE-B229-1D06675DB3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28" y="904937"/>
            <a:ext cx="674177" cy="67417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733D764-A956-44DA-9C05-FC5CFD73F4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207" y="2042704"/>
            <a:ext cx="565161" cy="56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20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4000">
        <p:blinds dir="vert"/>
      </p:transition>
    </mc:Choice>
    <mc:Fallback xmlns="">
      <p:transition spd="slow" advTm="14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8148E-6 3.33333E-6 L 1.02778 -0.75186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389" y="-375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4" presetClass="emph" presetSubtype="0" fill="hold" grpId="1" nodeType="withEffect">
                                  <p:stCondLst>
                                    <p:cond delay="5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Motion origin="layout" path="M 0 0 L 0 -0.04699 " pathEditMode="relative" rAng="0" ptsTypes="AA">
                                      <p:cBhvr>
                                        <p:cTn id="2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41" presetClass="entr" presetSubtype="0" fill="hold" grpId="0" nodeType="withEffect">
                                  <p:stCondLst>
                                    <p:cond delay="1750"/>
                                  </p:stCondLst>
                                  <p:iterate type="wd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2" presetClass="emph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Rot by="120000">
                                      <p:cBhvr>
                                        <p:cTn id="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4" presetClass="emph" presetSubtype="0" fill="hold" grpId="1" nodeType="withEffect">
                                  <p:stCondLst>
                                    <p:cond delay="825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Motion origin="layout" path="M 0 -3.7037E-7 L 0 -0.06343 " pathEditMode="relative" rAng="0" ptsTypes="AA">
                                      <p:cBhvr>
                                        <p:cTn id="5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71"/>
                                    </p:animMotion>
                                    <p:animRot by="1500000">
                                      <p:cBhvr>
                                        <p:cTn id="5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41" presetClass="entr" presetSubtype="0" fill="hold" grpId="0" nodeType="withEffect">
                                  <p:stCondLst>
                                    <p:cond delay="4000"/>
                                  </p:stCondLst>
                                  <p:iterate type="wd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1" presetClass="entr" presetSubtype="0" fill="hold" grpId="0" nodeType="withEffect">
                                  <p:stCondLst>
                                    <p:cond delay="5000"/>
                                  </p:stCondLst>
                                  <p:iterate type="wd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" presetClass="exit" presetSubtype="32" fill="hold" grpId="1" nodeType="withEffect">
                                  <p:stCondLst>
                                    <p:cond delay="1275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box(out)">
                                      <p:cBhvr>
                                        <p:cTn id="71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4" presetClass="exit" presetSubtype="32" fill="hold" grpId="1" nodeType="withEffect">
                                  <p:stCondLst>
                                    <p:cond delay="1275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box(out)">
                                      <p:cBhvr>
                                        <p:cTn id="74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4" presetClass="exit" presetSubtype="32" fill="hold" grpId="1" nodeType="withEffect">
                                  <p:stCondLst>
                                    <p:cond delay="1275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box(out)">
                                      <p:cBhvr>
                                        <p:cTn id="77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4" presetClass="exit" presetSubtype="32" fill="hold" grpId="1" nodeType="withEffect">
                                  <p:stCondLst>
                                    <p:cond delay="1275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box(out)">
                                      <p:cBhvr>
                                        <p:cTn id="80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6" presetClass="exit" presetSubtype="37" fill="hold" grpId="2" nodeType="withEffect">
                                  <p:stCondLst>
                                    <p:cond delay="127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outVertical)">
                                      <p:cBhvr>
                                        <p:cTn id="83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6" presetClass="exit" presetSubtype="37" fill="hold" grpId="2" nodeType="withEffect">
                                  <p:stCondLst>
                                    <p:cond delay="127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outVertical)">
                                      <p:cBhvr>
                                        <p:cTn id="86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6" presetClass="exit" presetSubtype="37" fill="hold" nodeType="withEffect">
                                  <p:stCondLst>
                                    <p:cond delay="1275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89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3" grpId="2"/>
      <p:bldP spid="14" grpId="0"/>
      <p:bldP spid="14" grpId="1"/>
      <p:bldP spid="16" grpId="0"/>
      <p:bldP spid="16" grpId="1"/>
      <p:bldP spid="21" grpId="0"/>
      <p:bldP spid="21" grpId="1"/>
      <p:bldP spid="21" grpId="2"/>
      <p:bldP spid="22" grpId="0"/>
      <p:bldP spid="22" grpId="1"/>
      <p:bldP spid="23" grpId="0"/>
      <p:bldP spid="2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4D1B9F-4E2C-48DB-9998-EE2A661B9E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" t="1386" r="3566" b="2491"/>
          <a:stretch/>
        </p:blipFill>
        <p:spPr>
          <a:xfrm>
            <a:off x="0" y="-1"/>
            <a:ext cx="6858000" cy="68580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A70F8B-4332-4C8B-B739-6CFB3CC7D0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2" t="33708"/>
          <a:stretch/>
        </p:blipFill>
        <p:spPr>
          <a:xfrm>
            <a:off x="0" y="-2"/>
            <a:ext cx="3870252" cy="12429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96FB6F-5B3A-4107-AA40-8D5065DF13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2" t="31726"/>
          <a:stretch/>
        </p:blipFill>
        <p:spPr>
          <a:xfrm flipH="1" flipV="1">
            <a:off x="2881422" y="5542681"/>
            <a:ext cx="3976577" cy="13153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FAB8D4F-D706-4570-98AE-7F468281011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76" y="217225"/>
            <a:ext cx="1816447" cy="181844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1A6A603-494F-4752-AAE0-0628A898E9C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18679" y="4984818"/>
            <a:ext cx="1816447" cy="1818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C05664-0D16-4002-85EA-009FA44A48B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72" y="3017912"/>
            <a:ext cx="2725475" cy="262552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BD7D97A-EC7C-4CAE-91BD-155F2A505230}"/>
              </a:ext>
            </a:extLst>
          </p:cNvPr>
          <p:cNvSpPr txBox="1"/>
          <p:nvPr/>
        </p:nvSpPr>
        <p:spPr>
          <a:xfrm>
            <a:off x="635138" y="3651405"/>
            <a:ext cx="2127141" cy="1313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2800" b="1" dirty="0">
                <a:solidFill>
                  <a:srgbClr val="325AA3"/>
                </a:solidFill>
                <a:latin typeface="Blikfang DEMO" panose="02000506000000020000" pitchFamily="50" charset="0"/>
              </a:rPr>
              <a:t>01  Desember  </a:t>
            </a:r>
          </a:p>
          <a:p>
            <a:pPr algn="ctr">
              <a:lnSpc>
                <a:spcPct val="150000"/>
              </a:lnSpc>
            </a:pPr>
            <a:r>
              <a:rPr lang="id-ID" sz="2800" b="1" dirty="0">
                <a:solidFill>
                  <a:srgbClr val="325AA3"/>
                </a:solidFill>
                <a:latin typeface="Blikfang DEMO" panose="02000506000000020000" pitchFamily="50" charset="0"/>
              </a:rPr>
              <a:t>2018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03C80AC-79A1-4C79-8482-B4801D5FB0A2}"/>
              </a:ext>
            </a:extLst>
          </p:cNvPr>
          <p:cNvGrpSpPr/>
          <p:nvPr/>
        </p:nvGrpSpPr>
        <p:grpSpPr>
          <a:xfrm>
            <a:off x="322023" y="1912358"/>
            <a:ext cx="2991305" cy="816601"/>
            <a:chOff x="2319467" y="785704"/>
            <a:chExt cx="2991305" cy="816601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1B016EF-4A28-4CEE-AB94-CC37A57EC3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472" b="45904"/>
            <a:stretch/>
          </p:blipFill>
          <p:spPr>
            <a:xfrm>
              <a:off x="2624532" y="914062"/>
              <a:ext cx="2491439" cy="688243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676851D5-A543-41FC-8E20-95ECE66E93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863467">
              <a:off x="4560354" y="851568"/>
              <a:ext cx="809570" cy="691266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0E2B1A2-E3F6-4AA9-A9F4-2A96794B5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736533" flipH="1">
              <a:off x="2260315" y="844856"/>
              <a:ext cx="809570" cy="691266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07BE70D-3298-4B88-9973-9B16A177AADD}"/>
              </a:ext>
            </a:extLst>
          </p:cNvPr>
          <p:cNvSpPr txBox="1"/>
          <p:nvPr/>
        </p:nvSpPr>
        <p:spPr>
          <a:xfrm>
            <a:off x="671977" y="2080400"/>
            <a:ext cx="2150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3200" b="1" dirty="0">
                <a:solidFill>
                  <a:schemeClr val="bg1"/>
                </a:solidFill>
                <a:latin typeface="Vampire Calligraphy" pitchFamily="2" charset="0"/>
              </a:rPr>
              <a:t>Sabtu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DADF8A0-A730-49B0-9207-26240A30E38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72" b="45904"/>
          <a:stretch/>
        </p:blipFill>
        <p:spPr>
          <a:xfrm>
            <a:off x="4090449" y="2156298"/>
            <a:ext cx="1641957" cy="45357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CD2423A-285C-4CA6-9317-26E8F2F43453}"/>
              </a:ext>
            </a:extLst>
          </p:cNvPr>
          <p:cNvSpPr txBox="1"/>
          <p:nvPr/>
        </p:nvSpPr>
        <p:spPr>
          <a:xfrm>
            <a:off x="4175594" y="2193310"/>
            <a:ext cx="1426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spc="300" dirty="0">
                <a:solidFill>
                  <a:schemeClr val="bg1"/>
                </a:solidFill>
                <a:latin typeface="Blikfang DEMO" panose="02000506000000020000" pitchFamily="50" charset="0"/>
              </a:rPr>
              <a:t>Akad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BD85DA-8D45-49FA-8FF2-AD6EA5797686}"/>
              </a:ext>
            </a:extLst>
          </p:cNvPr>
          <p:cNvSpPr txBox="1"/>
          <p:nvPr/>
        </p:nvSpPr>
        <p:spPr>
          <a:xfrm>
            <a:off x="3661962" y="2588633"/>
            <a:ext cx="25305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spc="300" dirty="0">
                <a:solidFill>
                  <a:srgbClr val="3D4865"/>
                </a:solidFill>
                <a:latin typeface="Blikfang DEMO" panose="02000506000000020000" pitchFamily="50" charset="0"/>
              </a:rPr>
              <a:t>PUKUL 10.00 WIB s/d selesai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3F62B52-8041-4FE2-93B3-E7126812E9D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72" b="45904"/>
          <a:stretch/>
        </p:blipFill>
        <p:spPr>
          <a:xfrm>
            <a:off x="4146723" y="3752841"/>
            <a:ext cx="1836948" cy="50816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457DE3F-2055-40C8-BC82-EDFBBEAFFE17}"/>
              </a:ext>
            </a:extLst>
          </p:cNvPr>
          <p:cNvSpPr txBox="1"/>
          <p:nvPr/>
        </p:nvSpPr>
        <p:spPr>
          <a:xfrm>
            <a:off x="4306300" y="3877834"/>
            <a:ext cx="1426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Blikfang DEMO" panose="02000506000000020000" pitchFamily="50" charset="0"/>
              </a:rPr>
              <a:t>TEMPAT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4B3E29-ABC7-477E-8982-00847D11235E}"/>
              </a:ext>
            </a:extLst>
          </p:cNvPr>
          <p:cNvSpPr txBox="1"/>
          <p:nvPr/>
        </p:nvSpPr>
        <p:spPr>
          <a:xfrm>
            <a:off x="3470290" y="4366479"/>
            <a:ext cx="2973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Dehasta Momentos" panose="02000500000000000000" pitchFamily="2" charset="0"/>
              </a:rPr>
              <a:t> Jln. Kampung Banjar I </a:t>
            </a:r>
          </a:p>
          <a:p>
            <a:pPr algn="ctr"/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Dehasta Momentos" panose="02000500000000000000" pitchFamily="2" charset="0"/>
              </a:rPr>
              <a:t>Kota Pinang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AF054-F1A7-4B20-9537-A304F7ADC802}"/>
              </a:ext>
            </a:extLst>
          </p:cNvPr>
          <p:cNvSpPr txBox="1"/>
          <p:nvPr/>
        </p:nvSpPr>
        <p:spPr>
          <a:xfrm>
            <a:off x="2236893" y="1006915"/>
            <a:ext cx="25250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dirty="0">
                <a:solidFill>
                  <a:srgbClr val="325AA3"/>
                </a:solidFill>
                <a:effectLst>
                  <a:reflection blurRad="6350" stA="55000" endA="300" endPos="45500" dir="5400000" sy="-100000" algn="bl" rotWithShape="0"/>
                </a:effectLst>
                <a:latin typeface="Anghones" pitchFamily="2" charset="0"/>
              </a:rPr>
              <a:t>Save the Date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E6EB2D3-982D-4183-8D9F-D157C1F2D43F}"/>
              </a:ext>
            </a:extLst>
          </p:cNvPr>
          <p:cNvSpPr txBox="1"/>
          <p:nvPr/>
        </p:nvSpPr>
        <p:spPr>
          <a:xfrm>
            <a:off x="667656" y="3651405"/>
            <a:ext cx="2127141" cy="1313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2800" b="1" dirty="0">
                <a:solidFill>
                  <a:srgbClr val="325AA3"/>
                </a:solidFill>
                <a:latin typeface="Blikfang DEMO" panose="02000506000000020000" pitchFamily="50" charset="0"/>
              </a:rPr>
              <a:t>01  Desember </a:t>
            </a:r>
          </a:p>
          <a:p>
            <a:pPr algn="ctr">
              <a:lnSpc>
                <a:spcPct val="150000"/>
              </a:lnSpc>
            </a:pPr>
            <a:r>
              <a:rPr lang="id-ID" sz="2800" b="1" dirty="0">
                <a:solidFill>
                  <a:srgbClr val="325AA3"/>
                </a:solidFill>
                <a:latin typeface="Blikfang DEMO" panose="02000506000000020000" pitchFamily="50" charset="0"/>
              </a:rPr>
              <a:t>2018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C03868-9E10-4AD9-BF59-E5044EEE90D4}"/>
              </a:ext>
            </a:extLst>
          </p:cNvPr>
          <p:cNvSpPr txBox="1"/>
          <p:nvPr/>
        </p:nvSpPr>
        <p:spPr>
          <a:xfrm>
            <a:off x="671977" y="2066416"/>
            <a:ext cx="2150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3200" b="1" dirty="0">
                <a:solidFill>
                  <a:schemeClr val="bg1"/>
                </a:solidFill>
                <a:latin typeface="Vampire Calligraphy" pitchFamily="2" charset="0"/>
              </a:rPr>
              <a:t>Sabtu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E6B9A0-7FCD-41A8-BD51-5BCE2B6EE6F4}"/>
              </a:ext>
            </a:extLst>
          </p:cNvPr>
          <p:cNvSpPr txBox="1"/>
          <p:nvPr/>
        </p:nvSpPr>
        <p:spPr>
          <a:xfrm>
            <a:off x="4156044" y="2215686"/>
            <a:ext cx="1426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spc="300" dirty="0">
                <a:solidFill>
                  <a:schemeClr val="bg1"/>
                </a:solidFill>
                <a:latin typeface="Blikfang DEMO" panose="02000506000000020000" pitchFamily="50" charset="0"/>
              </a:rPr>
              <a:t>Resepsi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436781E-8B70-4CC9-A47D-FA8040D2FFEA}"/>
              </a:ext>
            </a:extLst>
          </p:cNvPr>
          <p:cNvSpPr txBox="1"/>
          <p:nvPr/>
        </p:nvSpPr>
        <p:spPr>
          <a:xfrm>
            <a:off x="3644842" y="2599339"/>
            <a:ext cx="25305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spc="300" dirty="0">
                <a:solidFill>
                  <a:srgbClr val="3D4865"/>
                </a:solidFill>
                <a:latin typeface="Blikfang DEMO" panose="02000506000000020000" pitchFamily="50" charset="0"/>
              </a:rPr>
              <a:t>PUKUL 10.00 WIB s/d selesai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7AEB5-03D0-4222-ADCC-BFEEFEA475AE}"/>
              </a:ext>
            </a:extLst>
          </p:cNvPr>
          <p:cNvSpPr txBox="1"/>
          <p:nvPr/>
        </p:nvSpPr>
        <p:spPr>
          <a:xfrm>
            <a:off x="4281677" y="3863996"/>
            <a:ext cx="1426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Blikfang DEMO" panose="02000506000000020000" pitchFamily="50" charset="0"/>
              </a:rPr>
              <a:t>TEMPAT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4D0684-AB0B-40F1-B603-528F4A293CC6}"/>
              </a:ext>
            </a:extLst>
          </p:cNvPr>
          <p:cNvSpPr txBox="1"/>
          <p:nvPr/>
        </p:nvSpPr>
        <p:spPr>
          <a:xfrm>
            <a:off x="3747622" y="4369597"/>
            <a:ext cx="2418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Dehasta Momentos" panose="02000500000000000000" pitchFamily="2" charset="0"/>
              </a:rPr>
              <a:t> Jln. Kampung Banjar I Kota Pinang</a:t>
            </a:r>
          </a:p>
        </p:txBody>
      </p:sp>
    </p:spTree>
    <p:extLst>
      <p:ext uri="{BB962C8B-B14F-4D97-AF65-F5344CB8AC3E}">
        <p14:creationId xmlns:p14="http://schemas.microsoft.com/office/powerpoint/2010/main" val="62852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13000">
        <p14:reveal/>
      </p:transition>
    </mc:Choice>
    <mc:Fallback xmlns="">
      <p:transition spd="slow" advTm="1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6" presetClass="emph" presetSubtype="0" fill="hold" grpId="2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6" presetClass="emph" presetSubtype="0" fill="hold" grpId="2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4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4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4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6" presetClass="emph" presetSubtype="0" fill="hold" grpId="2" nodeType="withEffect">
                                  <p:stCondLst>
                                    <p:cond delay="375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64" dur="1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65" dur="1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66" dur="1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67" dur="1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8" presetID="16" presetClass="exit" presetSubtype="37" fill="hold" grpId="1" nodeType="withEffect">
                                  <p:stCondLst>
                                    <p:cond delay="5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outVertical)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6" presetClass="exit" presetSubtype="37" fill="hold" grpId="1" nodeType="withEffect">
                                  <p:stCondLst>
                                    <p:cond delay="5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outVertical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6" presetClass="exit" presetSubtype="37" fill="hold" grpId="1" nodeType="withEffect">
                                  <p:stCondLst>
                                    <p:cond delay="5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outVertical)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6" presetClass="exit" presetSubtype="37" fill="hold" grpId="1" nodeType="withEffect">
                                  <p:stCondLst>
                                    <p:cond delay="5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outVertical)">
                                      <p:cBhvr>
                                        <p:cTn id="7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6" presetClass="exit" presetSubtype="37" fill="hold" grpId="1" nodeType="withEffect">
                                  <p:stCondLst>
                                    <p:cond delay="5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outVertical)">
                                      <p:cBhvr>
                                        <p:cTn id="8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6" presetClass="exit" presetSubtype="37" fill="hold" grpId="1" nodeType="withEffect">
                                  <p:stCondLst>
                                    <p:cond delay="5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outVertical)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21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21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21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6" presetClass="entr" presetSubtype="21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6" presetClass="entr" presetSubtype="21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21" grpId="2"/>
      <p:bldP spid="9" grpId="0"/>
      <p:bldP spid="9" grpId="1"/>
      <p:bldP spid="29" grpId="0"/>
      <p:bldP spid="29" grpId="1"/>
      <p:bldP spid="17" grpId="0"/>
      <p:bldP spid="17" grpId="1"/>
      <p:bldP spid="17" grpId="2"/>
      <p:bldP spid="23" grpId="0"/>
      <p:bldP spid="23" grpId="1"/>
      <p:bldP spid="2" grpId="0"/>
      <p:bldP spid="2" grpId="1"/>
      <p:bldP spid="2" grpId="2"/>
      <p:bldP spid="24" grpId="0"/>
      <p:bldP spid="25" grpId="0"/>
      <p:bldP spid="26" grpId="0"/>
      <p:bldP spid="28" grpId="0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8CAA1E-890D-4928-A27C-A6289D031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8" t="2060" r="4261" b="2987"/>
          <a:stretch/>
        </p:blipFill>
        <p:spPr>
          <a:xfrm>
            <a:off x="-1" y="0"/>
            <a:ext cx="6858001" cy="6858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4625003-8286-4D87-85E5-E45904F8AC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21"/>
          <a:stretch/>
        </p:blipFill>
        <p:spPr>
          <a:xfrm>
            <a:off x="12709" y="1490"/>
            <a:ext cx="1446029" cy="686615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03229FC-57B3-4BC1-A841-6EF88A56A9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21"/>
          <a:stretch/>
        </p:blipFill>
        <p:spPr>
          <a:xfrm flipH="1">
            <a:off x="5411460" y="0"/>
            <a:ext cx="1446029" cy="6866157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67620A7-6A08-4117-8DC6-A0F1EE084039}"/>
              </a:ext>
            </a:extLst>
          </p:cNvPr>
          <p:cNvSpPr txBox="1"/>
          <p:nvPr/>
        </p:nvSpPr>
        <p:spPr>
          <a:xfrm>
            <a:off x="1549013" y="1530403"/>
            <a:ext cx="3772172" cy="3797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Beauty Mountains Personal Use" pitchFamily="2" charset="0"/>
              </a:rPr>
              <a:t>Dan di antara tanda-tanda</a:t>
            </a:r>
          </a:p>
          <a:p>
            <a:pPr algn="ctr">
              <a:lnSpc>
                <a:spcPct val="150000"/>
              </a:lnSpc>
            </a:pPr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Beauty Mountains Personal Use" pitchFamily="2" charset="0"/>
              </a:rPr>
              <a:t>Kekuasaan-Nya, diciptakan-Nya untukmu Pasangan hidup dari jenismu sendiri supaya Kamu mendapat ketenangan hati dan Dijadikan-Nya kasih sayang diantara kamu. Sesungguhnya yang demikian menjadi</a:t>
            </a:r>
          </a:p>
          <a:p>
            <a:pPr algn="ctr">
              <a:lnSpc>
                <a:spcPct val="150000"/>
              </a:lnSpc>
            </a:pPr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Beauty Mountains Personal Use" pitchFamily="2" charset="0"/>
              </a:rPr>
              <a:t>Tanda-tanda Kebesaran-Nya bagi orang-orang yang Berfikir</a:t>
            </a:r>
          </a:p>
          <a:p>
            <a:pPr algn="ctr">
              <a:lnSpc>
                <a:spcPct val="150000"/>
              </a:lnSpc>
            </a:pPr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Andy" panose="03080602030302030203" pitchFamily="66" charset="0"/>
              </a:rPr>
              <a:t>(</a:t>
            </a:r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Beauty Mountains Personal Use" pitchFamily="2" charset="0"/>
              </a:rPr>
              <a:t>QS Ar</a:t>
            </a:r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-</a:t>
            </a:r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Beauty Mountains Personal Use" pitchFamily="2" charset="0"/>
              </a:rPr>
              <a:t>Ruum : </a:t>
            </a:r>
            <a:r>
              <a:rPr lang="id-ID" dirty="0">
                <a:solidFill>
                  <a:schemeClr val="tx1">
                    <a:lumMod val="85000"/>
                    <a:lumOff val="15000"/>
                  </a:schemeClr>
                </a:solidFill>
                <a:latin typeface="Andy" panose="03080602030302030203" pitchFamily="66" charset="0"/>
              </a:rPr>
              <a:t>21)</a:t>
            </a:r>
            <a:endParaRPr lang="id-ID" dirty="0">
              <a:solidFill>
                <a:schemeClr val="tx1">
                  <a:lumMod val="85000"/>
                  <a:lumOff val="15000"/>
                </a:schemeClr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12F665B8-3B9E-496C-8817-552C619DC7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887" y="1494584"/>
            <a:ext cx="3036224" cy="3429000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522A69F0-2D89-4478-8443-E83841987F85}"/>
              </a:ext>
            </a:extLst>
          </p:cNvPr>
          <p:cNvSpPr txBox="1"/>
          <p:nvPr/>
        </p:nvSpPr>
        <p:spPr>
          <a:xfrm>
            <a:off x="1668174" y="1138807"/>
            <a:ext cx="3725617" cy="2770197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pPr algn="ctr"/>
            <a:r>
              <a:rPr lang="id-ID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Antiophie personal use only" pitchFamily="2" charset="0"/>
              </a:rPr>
              <a:t>Aulia &amp; Fikar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5219776-A429-458C-AB5A-162A1454B241}"/>
              </a:ext>
            </a:extLst>
          </p:cNvPr>
          <p:cNvSpPr txBox="1"/>
          <p:nvPr/>
        </p:nvSpPr>
        <p:spPr>
          <a:xfrm>
            <a:off x="1276919" y="5077134"/>
            <a:ext cx="4225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eauty Mountains Personal Use" pitchFamily="2" charset="0"/>
              </a:rPr>
              <a:t>Please pray for us become sakinah</a:t>
            </a:r>
          </a:p>
          <a:p>
            <a:pPr algn="ctr"/>
            <a:r>
              <a:rPr lang="id-ID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eauty Mountains Personal Use" pitchFamily="2" charset="0"/>
              </a:rPr>
              <a:t>Mawaddah warahmah </a:t>
            </a:r>
          </a:p>
          <a:p>
            <a:pPr algn="ctr"/>
            <a:r>
              <a:rPr lang="id-ID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eauty Mountains Personal Use" pitchFamily="2" charset="0"/>
              </a:rPr>
              <a:t>family</a:t>
            </a:r>
            <a:endParaRPr lang="id-ID" sz="2000" dirty="0">
              <a:solidFill>
                <a:schemeClr val="tx1">
                  <a:lumMod val="85000"/>
                  <a:lumOff val="15000"/>
                </a:schemeClr>
              </a:solidFill>
              <a:latin typeface="Andy" panose="03080602030302030203" pitchFamily="66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F9D739-DA01-4E81-B340-E7D0766F6E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0" y="1368075"/>
            <a:ext cx="755299" cy="7371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22ED732-2A62-49C9-8483-95DAD5C22B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122" y="5536825"/>
            <a:ext cx="758352" cy="5801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7E1859-5701-4FAD-AFC4-0F0671FA3D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87" y="5575906"/>
            <a:ext cx="765184" cy="5801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07AC802-C417-43FE-8629-392B5353C980}"/>
              </a:ext>
            </a:extLst>
          </p:cNvPr>
          <p:cNvSpPr/>
          <p:nvPr/>
        </p:nvSpPr>
        <p:spPr>
          <a:xfrm>
            <a:off x="-17053" y="0"/>
            <a:ext cx="7096070" cy="70945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672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4000">
        <p14:window dir="vert"/>
      </p:transition>
    </mc:Choice>
    <mc:Fallback xmlns="">
      <p:transition spd="slow" advTm="1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32" fill="hold" grpId="1" nodeType="withEffect">
                                  <p:stCondLst>
                                    <p:cond delay="275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box(out)">
                                      <p:cBhvr>
                                        <p:cTn id="6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4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1"/>
      <p:bldP spid="70" grpId="0"/>
      <p:bldP spid="71" grpId="0"/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1520</TotalTime>
  <Words>198</Words>
  <Application>Microsoft Office PowerPoint</Application>
  <PresentationFormat>Custom</PresentationFormat>
  <Paragraphs>45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21" baseType="lpstr">
      <vt:lpstr>Adobe Fangsong Std R</vt:lpstr>
      <vt:lpstr>Academy Engraved LET</vt:lpstr>
      <vt:lpstr>Andalus</vt:lpstr>
      <vt:lpstr>Andy</vt:lpstr>
      <vt:lpstr>Anghones</vt:lpstr>
      <vt:lpstr>Antiophie personal use only</vt:lpstr>
      <vt:lpstr>Arial</vt:lpstr>
      <vt:lpstr>Aromabar Personal Use</vt:lpstr>
      <vt:lpstr>Beauty Mountains Personal Use</vt:lpstr>
      <vt:lpstr>Blikfang DEMO</vt:lpstr>
      <vt:lpstr>Calibri</vt:lpstr>
      <vt:lpstr>Calibri Light</vt:lpstr>
      <vt:lpstr>Dehasta Momentos</vt:lpstr>
      <vt:lpstr>Vampire Calligraphy</vt:lpstr>
      <vt:lpstr>Vignette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user2016</dc:creator>
  <cp:lastModifiedBy>user2016</cp:lastModifiedBy>
  <cp:revision>111</cp:revision>
  <dcterms:created xsi:type="dcterms:W3CDTF">2018-10-29T06:32:48Z</dcterms:created>
  <dcterms:modified xsi:type="dcterms:W3CDTF">2018-11-14T08:54:33Z</dcterms:modified>
</cp:coreProperties>
</file>

<file path=docProps/thumbnail.jpeg>
</file>